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svg?raw=true" TargetMode="External" /><Relationship Id="rId6" Type="http://schemas.openxmlformats.org/officeDocument/2006/relationships/image" Target="../media/image14.svg" /><Relationship Id="rId5" Type="http://schemas.openxmlformats.org/officeDocument/2006/relationships/image" Target="../media/image13.svg" /><Relationship Id="rId4" Type="http://schemas.openxmlformats.org/officeDocument/2006/relationships/image" Target="../media/image12.svg" /><Relationship Id="rId2" Type="http://schemas.openxmlformats.org/officeDocument/2006/relationships/image" Target="../media/image11.sv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 (physical level);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Data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Layer: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Application 1 -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Questionaires;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(e.g., 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in multiple excel files;</a:t>
            </a:r>
          </a:p>
          <a:p>
            <a:pPr lvl="1"/>
            <a:r>
              <a:rPr/>
              <a:t>No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2025-12-08T13:01:10Z</dcterms:created>
  <dcterms:modified xsi:type="dcterms:W3CDTF">2025-12-08T13:01:10Z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